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257" r:id="rId2"/>
    <p:sldId id="289" r:id="rId3"/>
    <p:sldId id="290" r:id="rId4"/>
    <p:sldId id="379" r:id="rId5"/>
    <p:sldId id="258" r:id="rId6"/>
    <p:sldId id="380" r:id="rId7"/>
    <p:sldId id="292" r:id="rId8"/>
    <p:sldId id="259" r:id="rId9"/>
    <p:sldId id="293" r:id="rId10"/>
    <p:sldId id="260" r:id="rId11"/>
    <p:sldId id="382" r:id="rId12"/>
    <p:sldId id="383" r:id="rId13"/>
    <p:sldId id="384" r:id="rId14"/>
    <p:sldId id="385" r:id="rId15"/>
    <p:sldId id="386" r:id="rId16"/>
    <p:sldId id="396" r:id="rId17"/>
    <p:sldId id="397" r:id="rId18"/>
    <p:sldId id="398" r:id="rId19"/>
    <p:sldId id="417" r:id="rId20"/>
    <p:sldId id="418" r:id="rId21"/>
    <p:sldId id="419" r:id="rId22"/>
    <p:sldId id="294" r:id="rId23"/>
    <p:sldId id="295" r:id="rId24"/>
    <p:sldId id="296" r:id="rId25"/>
    <p:sldId id="298" r:id="rId26"/>
    <p:sldId id="297" r:id="rId27"/>
    <p:sldId id="299" r:id="rId28"/>
    <p:sldId id="300" r:id="rId29"/>
    <p:sldId id="301" r:id="rId30"/>
    <p:sldId id="302" r:id="rId31"/>
    <p:sldId id="303" r:id="rId32"/>
    <p:sldId id="423" r:id="rId33"/>
    <p:sldId id="424" r:id="rId34"/>
    <p:sldId id="425" r:id="rId35"/>
    <p:sldId id="426" r:id="rId36"/>
    <p:sldId id="427" r:id="rId37"/>
    <p:sldId id="428" r:id="rId38"/>
    <p:sldId id="429" r:id="rId39"/>
    <p:sldId id="430" r:id="rId40"/>
    <p:sldId id="431" r:id="rId41"/>
    <p:sldId id="308" r:id="rId42"/>
    <p:sldId id="309" r:id="rId43"/>
    <p:sldId id="312" r:id="rId44"/>
    <p:sldId id="403" r:id="rId45"/>
    <p:sldId id="310" r:id="rId46"/>
    <p:sldId id="404" r:id="rId47"/>
    <p:sldId id="405" r:id="rId48"/>
    <p:sldId id="406" r:id="rId49"/>
    <p:sldId id="407" r:id="rId50"/>
    <p:sldId id="420" r:id="rId51"/>
    <p:sldId id="421" r:id="rId52"/>
    <p:sldId id="320" r:id="rId53"/>
    <p:sldId id="387" r:id="rId54"/>
    <p:sldId id="321" r:id="rId55"/>
    <p:sldId id="322" r:id="rId56"/>
    <p:sldId id="408" r:id="rId57"/>
    <p:sldId id="410" r:id="rId58"/>
    <p:sldId id="411" r:id="rId59"/>
    <p:sldId id="416" r:id="rId60"/>
    <p:sldId id="325" r:id="rId61"/>
    <p:sldId id="394" r:id="rId62"/>
    <p:sldId id="326" r:id="rId63"/>
    <p:sldId id="393" r:id="rId64"/>
    <p:sldId id="327" r:id="rId65"/>
    <p:sldId id="422" r:id="rId66"/>
    <p:sldId id="328" r:id="rId67"/>
    <p:sldId id="395" r:id="rId68"/>
    <p:sldId id="329" r:id="rId69"/>
    <p:sldId id="330" r:id="rId70"/>
  </p:sldIdLst>
  <p:sldSz cx="12192000" cy="6858000"/>
  <p:notesSz cx="6858000" cy="9144000"/>
  <p:defaultTextStyle>
    <a:defPPr>
      <a:defRPr lang="en-L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3B94"/>
    <a:srgbClr val="F2802B"/>
    <a:srgbClr val="98511C"/>
    <a:srgbClr val="A3D5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46"/>
    <p:restoredTop sz="94694"/>
  </p:normalViewPr>
  <p:slideViewPr>
    <p:cSldViewPr snapToGrid="0">
      <p:cViewPr varScale="1">
        <p:scale>
          <a:sx n="101" d="100"/>
          <a:sy n="101" d="100"/>
        </p:scale>
        <p:origin x="208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B30D4-0460-6F4A-B1A3-4189ED650E84}" type="datetimeFigureOut">
              <a:rPr lang="en-LB" smtClean="0"/>
              <a:t>7/4/25</a:t>
            </a:fld>
            <a:endParaRPr lang="en-L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39B02-8764-3D45-95C0-1C1557C54914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872060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9B02-8764-3D45-95C0-1C1557C54914}" type="slidenum">
              <a:rPr lang="en-LB" smtClean="0"/>
              <a:t>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012534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9B02-8764-3D45-95C0-1C1557C54914}" type="slidenum">
              <a:rPr lang="en-LB" smtClean="0"/>
              <a:t>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855290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9B02-8764-3D45-95C0-1C1557C54914}" type="slidenum">
              <a:rPr lang="en-LB" smtClean="0"/>
              <a:t>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040263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9B02-8764-3D45-95C0-1C1557C54914}" type="slidenum">
              <a:rPr lang="en-LB" smtClean="0"/>
              <a:t>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727653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9B02-8764-3D45-95C0-1C1557C54914}" type="slidenum">
              <a:rPr lang="en-LB" smtClean="0"/>
              <a:t>62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685721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9B02-8764-3D45-95C0-1C1557C54914}" type="slidenum">
              <a:rPr lang="en-LB" smtClean="0"/>
              <a:t>67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680279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9B02-8764-3D45-95C0-1C1557C54914}" type="slidenum">
              <a:rPr lang="en-LB" smtClean="0"/>
              <a:t>69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527826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BD3F5-5617-9155-9CF4-C7B2A2D99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ABDE0E-30FB-B883-8E58-C79E1EE87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EEEBF-7690-34B2-4A66-CED0CD572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790B5-60EE-8EC8-B038-E3AE5C66E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A2BF-A28E-0A74-741E-5A83BA5C9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131607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E1A8B-79E1-0CFD-6FA8-18E7B9219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8F7111-C31C-1398-B129-070A8927E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2235A-D1F6-60C2-ACC8-5A1A1C68E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E7383-F651-867E-6122-CA92F717F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E11E6-1AF7-C2A9-F2A7-920EB2EB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895742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C3A92B-0387-74A6-BAA3-E43926B9A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80CA8-531A-463B-2F76-025DBBF4F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954A-6CD8-C1AE-2C05-B7E535005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AAA04-FF30-B2E2-0E26-5280D661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1F9FC-CA84-25CE-6DF5-AA8CAECB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239249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73B9-2925-6571-C030-00957FF46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44E2C-FC3B-C1A7-A96A-23E2B5449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06C75-A72E-950B-5891-E7CFB49CC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03EE7-D650-CA79-C916-6654DCB2B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B063D-5638-3E97-4763-ED0AA1BEF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662388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2D5B8-3F55-31C3-7065-8EE5D2E26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1DC2F-466B-DF7F-6614-61399475E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E0248-66C2-2C86-FFD7-7B2E5860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F4424-A74D-653C-F161-0FC3A928E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62520-7FC6-1297-1AA4-59D07CC02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661475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AD2FE-A145-9D4D-C174-6A6AC0130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DE498-9C5A-39A3-24B1-9C6D6ADDF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9A992-DAC1-E923-66D1-4ACBF1B9B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687817-4A29-1841-C832-F03B089CA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AF7D3-9DDE-294F-462D-F4071383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5096C-0C06-506E-70B1-3D5355A1A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149295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97030-485C-F164-AAEC-6DDEBB246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7C07AF-8873-AC50-F4DE-F01041F1F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2B471-9DC2-53E4-3E49-5019B8CA8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A1E4B-750C-7F01-4EDF-F15385673C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FE44F-1717-5B9A-BD25-564331299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BF1BF-090A-8887-8207-7C4AF3A92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D8C986-4208-B5DB-9202-DC4AF6723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EE3776-8C1B-82E7-615A-3533A0D1D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305803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DE630-E010-E069-85A6-13911D710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05652D-3A8A-3022-4E07-DFA09BF7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A103E-CDE3-D5B4-BA10-3A5114A95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A70C2-C4FB-DDA9-D08E-F5D489A8B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31761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5CD1A7-FB81-6EF6-BF33-DED540F2D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2D845-3F2E-1953-21B7-73572BB5C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C1375-5E65-4AFE-7608-138BD25B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865922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41815-DC24-00CF-A426-A072904BC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DDCAD-1D2B-A55A-19AB-0767A63D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394AE-206F-2E18-74CC-D38BB9FD8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8FC33-2DB1-E6E8-A2B0-DB90A22EF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8EDADE-36A6-0D0B-BD87-72442797D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7E1B3-5BF9-972D-1A46-A4DC7338D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862543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CFF47-887B-F154-7BBA-2DA7A2F72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AF05B9-A2D9-874C-7218-9C5C66610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EF8368-C4E1-39CF-CCBA-2282E20FB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F2D11-4A82-EAF6-737B-9A1AC8B22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F78E0-0B77-3D20-1FE4-2DAB8B4B6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095A7-1917-4B10-4A87-5BCA68AF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88249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BB2A98-4140-1A33-484C-08A8BBC8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6CE83-C121-21D1-AE41-B18BCE5C7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A87F3-3F9F-9953-E117-69C28E73C3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FFF86-B1EA-5C44-AB19-66ED5ECFD9E0}" type="datetimeFigureOut">
              <a:rPr lang="en-LB" smtClean="0"/>
              <a:t>7/4/25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60114-D8C8-20B1-32E4-DF2BF3C83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468F3-E78A-D440-0BA5-ED602CA59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C8418-D09C-A642-875B-B2113F441128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57824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0ABCBA-17AD-3A13-7434-2BDAAE8A8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2B359F-386E-BD23-9FC3-F11479DF9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49" y="151661"/>
            <a:ext cx="10268677" cy="40509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BC4C5E-0650-953B-E47C-4A1A45617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86448"/>
            <a:ext cx="12192000" cy="3371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F9BD7F-5056-148A-3BE9-EEF5D94D5C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5875" y="403726"/>
            <a:ext cx="4540251" cy="41359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16EF2F-E31E-6258-8459-0A4DDD56E327}"/>
              </a:ext>
            </a:extLst>
          </p:cNvPr>
          <p:cNvSpPr txBox="1"/>
          <p:nvPr/>
        </p:nvSpPr>
        <p:spPr>
          <a:xfrm>
            <a:off x="4563941" y="4388859"/>
            <a:ext cx="30641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0" u="none" strike="noStrike" dirty="0" err="1">
                <a:solidFill>
                  <a:srgbClr val="F2802B"/>
                </a:solidFill>
                <a:effectLst/>
              </a:rPr>
              <a:t>ا</a:t>
            </a:r>
            <a:r>
              <a:rPr lang="ar-SA" sz="6000" b="1" i="0" u="none" strike="noStrike" dirty="0">
                <a:solidFill>
                  <a:srgbClr val="F2802B"/>
                </a:solidFill>
                <a:effectLst/>
              </a:rPr>
              <a:t>ليوم </a:t>
            </a:r>
            <a:r>
              <a:rPr lang="en-US" sz="6000" b="1" i="0" u="none" strike="noStrike" dirty="0" err="1">
                <a:solidFill>
                  <a:srgbClr val="F2802B"/>
                </a:solidFill>
                <a:effectLst/>
              </a:rPr>
              <a:t>ال</a:t>
            </a:r>
            <a:r>
              <a:rPr lang="ar-SA" sz="6000" b="1" i="0" u="none" strike="noStrike" dirty="0">
                <a:solidFill>
                  <a:srgbClr val="F2802B"/>
                </a:solidFill>
                <a:effectLst/>
              </a:rPr>
              <a:t>رابع</a:t>
            </a:r>
            <a:endParaRPr lang="en-LB" sz="8800" b="1" dirty="0">
              <a:solidFill>
                <a:srgbClr val="F2802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A45376-1C48-ACFF-2CCE-72BB133A1F53}"/>
              </a:ext>
            </a:extLst>
          </p:cNvPr>
          <p:cNvSpPr txBox="1"/>
          <p:nvPr/>
        </p:nvSpPr>
        <p:spPr>
          <a:xfrm>
            <a:off x="185979" y="5404522"/>
            <a:ext cx="118200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i="0" u="none" strike="noStrike" dirty="0">
                <a:solidFill>
                  <a:srgbClr val="253B94"/>
                </a:solidFill>
                <a:effectLst/>
              </a:rPr>
              <a:t>الله لديه خطّة لحياتي وهو يعتني بي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30AA4C-3593-07D6-D2F3-29E98414EAE7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19802-687F-7A57-1F82-F0C79ADA61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1353" y="3300953"/>
            <a:ext cx="2425678" cy="2477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58AE96-5753-39BC-517C-8F3E0E2FB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5574" y="3619935"/>
            <a:ext cx="2292454" cy="178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04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dirty="0">
                <a:solidFill>
                  <a:srgbClr val="253B94"/>
                </a:solidFill>
                <a:latin typeface="+mj-lt"/>
              </a:rPr>
              <a:t>(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عملني أنا مميز  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مش بالشبه بتميّز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لا باللبس ولا باللون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لأنو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فيي إله الكون)٢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20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427250-6567-B347-7894-D691AD39BD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42B82A-2A22-D6E2-5E56-BDFAB677E2C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7DA5D-1F47-C468-839C-44BFA90673B7}"/>
              </a:ext>
            </a:extLst>
          </p:cNvPr>
          <p:cNvSpPr txBox="1"/>
          <p:nvPr/>
        </p:nvSpPr>
        <p:spPr>
          <a:xfrm>
            <a:off x="2084521" y="823253"/>
            <a:ext cx="8022956" cy="623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- القرار -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الله خالق الخليقة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وهوي معي كل دقيقة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عندو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خطة حلوة كثير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لحياتي بالحقيقة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endParaRPr lang="ar-SA" sz="5400" b="0" i="0" u="none" strike="noStrike" dirty="0">
              <a:solidFill>
                <a:srgbClr val="253B94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045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لما بطيع أنا ربحان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وربّي بيكون عني رضيان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ولما بمسك إيد يسوع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بكون قلبي كثير فرحان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69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(من فرعون حرّر الشعب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وموسى كان بموقف صعب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وفرعون أبداً ما كان بريء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والرّب بالبحر فتح طريق)٢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30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427250-6567-B347-7894-D691AD39BD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42B82A-2A22-D6E2-5E56-BDFAB677E2C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7DA5D-1F47-C468-839C-44BFA90673B7}"/>
              </a:ext>
            </a:extLst>
          </p:cNvPr>
          <p:cNvSpPr txBox="1"/>
          <p:nvPr/>
        </p:nvSpPr>
        <p:spPr>
          <a:xfrm>
            <a:off x="2084521" y="823253"/>
            <a:ext cx="8022956" cy="623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- القرار -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الله خالق الخليقة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وهوي معي كل دقيقة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عندو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خطة حلوة كثير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لحياتي بالحقيقة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endParaRPr lang="ar-SA" sz="5400" b="0" i="0" u="none" strike="noStrike" dirty="0">
              <a:solidFill>
                <a:srgbClr val="253B94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9683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لما بطيع أنا ربحان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وربّي بيكون عني رضيان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ولما بمسك إيد يسوع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بكون قلبي كثير فرحان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52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(اختفى السمك ببحر عميق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وبطرس ضيّع الطريق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قلّوا الرب كب الشبك               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وأنا بجبلك السمك)٢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40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427250-6567-B347-7894-D691AD39BD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42B82A-2A22-D6E2-5E56-BDFAB677E2C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7DA5D-1F47-C468-839C-44BFA90673B7}"/>
              </a:ext>
            </a:extLst>
          </p:cNvPr>
          <p:cNvSpPr txBox="1"/>
          <p:nvPr/>
        </p:nvSpPr>
        <p:spPr>
          <a:xfrm>
            <a:off x="2084521" y="823253"/>
            <a:ext cx="8022956" cy="623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- القرار -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الله خالق الخليقة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وهوي معي كل دقيقة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عندو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خطة حلوة كثير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لحياتي بالحقيقة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endParaRPr lang="ar-SA" sz="5400" b="0" i="0" u="none" strike="noStrike" dirty="0">
              <a:solidFill>
                <a:srgbClr val="253B94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4288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لما بطيع أنا ربحان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وربّي بيكون عني رضيان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ولما بمسك إيد يسوع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بكون قلبي كثير فرحان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74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dirty="0">
                <a:solidFill>
                  <a:srgbClr val="253B94"/>
                </a:solidFill>
                <a:latin typeface="+mj-lt"/>
              </a:rPr>
              <a:t>(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ركبوا المركب التلاميذ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عِلي الموج واشتد الريح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يسوع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نايم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ومستريح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وبكلمة قام ووقّف الريح)٢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18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F307EB-1912-98E6-047A-B21281B3E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E1662E-4BE0-C4B1-C42E-5D989B9E1644}"/>
              </a:ext>
            </a:extLst>
          </p:cNvPr>
          <p:cNvSpPr txBox="1"/>
          <p:nvPr/>
        </p:nvSpPr>
        <p:spPr>
          <a:xfrm>
            <a:off x="3768313" y="264667"/>
            <a:ext cx="46553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الترحيب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C68395-37AC-8B79-6A67-7536D07C1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29940"/>
            <a:ext cx="12192000" cy="17747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1B09A5-DB88-AA18-D534-603B5ABC284C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0AA482-5B30-06DF-78A1-439E0C2B3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7787" y="1142149"/>
            <a:ext cx="3401052" cy="5237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8B987A-2034-B8F5-D68B-23E16CCC5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599172" y="1210367"/>
            <a:ext cx="3401051" cy="51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3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427250-6567-B347-7894-D691AD39BD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42B82A-2A22-D6E2-5E56-BDFAB677E2C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7DA5D-1F47-C468-839C-44BFA90673B7}"/>
              </a:ext>
            </a:extLst>
          </p:cNvPr>
          <p:cNvSpPr txBox="1"/>
          <p:nvPr/>
        </p:nvSpPr>
        <p:spPr>
          <a:xfrm>
            <a:off x="2084521" y="823253"/>
            <a:ext cx="8022956" cy="623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- القرار -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الله خالق الخليقة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وهوي معي كل دقيقة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عندو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خطة حلوة كثير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لحياتي بالحقيقة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endParaRPr lang="ar-SA" sz="5400" b="0" i="0" u="none" strike="noStrike" dirty="0">
              <a:solidFill>
                <a:srgbClr val="253B94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1922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لما بطيع أنا ربحان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وربّي بيكون عني رضيان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ولما بمسك إيد يسوع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بكون قلبي كثير فرحان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96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976139" y="472750"/>
            <a:ext cx="42397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فقرة الترانيم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48A9-4CE4-F918-E62C-655BF8B40230}"/>
              </a:ext>
            </a:extLst>
          </p:cNvPr>
          <p:cNvSpPr txBox="1"/>
          <p:nvPr/>
        </p:nvSpPr>
        <p:spPr>
          <a:xfrm>
            <a:off x="2886051" y="1716856"/>
            <a:ext cx="64198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i="0" u="none" strike="noStrike" dirty="0">
                <a:solidFill>
                  <a:srgbClr val="C00000"/>
                </a:solidFill>
                <a:effectLst/>
              </a:rPr>
              <a:t>ترنيمة: </a:t>
            </a:r>
            <a:r>
              <a:rPr lang="en-US" sz="6000" i="0" u="none" strike="noStrike" dirty="0" err="1">
                <a:solidFill>
                  <a:srgbClr val="C00000"/>
                </a:solidFill>
                <a:effectLst/>
              </a:rPr>
              <a:t>ا</a:t>
            </a:r>
            <a:r>
              <a:rPr lang="ar-SA" sz="6000" i="0" u="none" strike="noStrike" dirty="0">
                <a:solidFill>
                  <a:srgbClr val="C00000"/>
                </a:solidFill>
                <a:effectLst/>
              </a:rPr>
              <a:t>لله خالق كل شيء</a:t>
            </a:r>
            <a:endParaRPr lang="en-US" sz="6000" i="0" u="none" strike="noStrike" dirty="0">
              <a:solidFill>
                <a:srgbClr val="C00000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6AC06-132F-207D-9407-826B4F9BA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340" y="3429000"/>
            <a:ext cx="7708990" cy="2987070"/>
          </a:xfrm>
          <a:prstGeom prst="rect">
            <a:avLst/>
          </a:prstGeom>
        </p:spPr>
      </p:pic>
      <p:pic>
        <p:nvPicPr>
          <p:cNvPr id="2" name="allah 5ale2 kol shay2.mp3">
            <a:hlinkClick r:id="" action="ppaction://media"/>
            <a:extLst>
              <a:ext uri="{FF2B5EF4-FFF2-40B4-BE49-F238E27FC236}">
                <a16:creationId xmlns:a16="http://schemas.microsoft.com/office/drawing/2014/main" id="{26C64697-57D5-8DFA-4EBA-A1DEC5D2C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9036" y="2222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68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813302" y="1539373"/>
            <a:ext cx="80229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القرار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(اللهُ خالقُ كلِّ شيءٍ) ٣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هو إلهي ويحبُّني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93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شُفتِ النملةَ أد إيه صغيّرة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والعصفورةَ أد إيه أمّورة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والزرافةَ أد إيه طويلة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اللهُ خالقُ كلِّ شيءٍ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07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813302" y="1539373"/>
            <a:ext cx="80229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القرار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(اللهُ خالقُ كلِّ شيءٍ) ٣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هو إلهي ويحبُّني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04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ربنا حطَّ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صوابعَ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في إيدي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وكمان حطَّهم في رجلي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حطَّ رموش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علشان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تحرس عيني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اللهُ خالقُ كلِّ شيءٍ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92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813302" y="1539373"/>
            <a:ext cx="80229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القرار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(اللهُ خالقُ كلِّ شيءٍ) ٣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هو إلهي ويحبُّني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595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ربنا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خلقْلي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أخ بيبي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وكبِر شوية وبقى يحبي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يكبَر جدًا وألاقيه يلعب جنبي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اللهُ خالقُ كلِّ شيءٍ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27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813302" y="1539373"/>
            <a:ext cx="80229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القرار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(اللهُ خالقُ كلِّ شيءٍ) ٣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هو إلهي ويحبُّني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9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F307EB-1912-98E6-047A-B21281B3E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E1662E-4BE0-C4B1-C42E-5D989B9E1644}"/>
              </a:ext>
            </a:extLst>
          </p:cNvPr>
          <p:cNvSpPr txBox="1"/>
          <p:nvPr/>
        </p:nvSpPr>
        <p:spPr>
          <a:xfrm>
            <a:off x="3743953" y="593808"/>
            <a:ext cx="47402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i="0" u="none" strike="noStrike" dirty="0" err="1">
                <a:solidFill>
                  <a:srgbClr val="F2802B"/>
                </a:solidFill>
                <a:effectLst/>
              </a:rPr>
              <a:t>ق</a:t>
            </a:r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واعد الرحلة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C68395-37AC-8B79-6A67-7536D07C1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29940"/>
            <a:ext cx="12192000" cy="17747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1B09A5-DB88-AA18-D534-603B5ABC284C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396FD-1B76-0800-762A-B40F5B8BC54E}"/>
              </a:ext>
            </a:extLst>
          </p:cNvPr>
          <p:cNvSpPr txBox="1"/>
          <p:nvPr/>
        </p:nvSpPr>
        <p:spPr>
          <a:xfrm>
            <a:off x="692150" y="1847975"/>
            <a:ext cx="9670944" cy="3562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57200" indent="-457200" algn="r" rtl="1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0" i="0" u="none" strike="noStrike" dirty="0">
                <a:solidFill>
                  <a:srgbClr val="253B94"/>
                </a:solidFill>
                <a:effectLst/>
                <a:latin typeface="+mj-lt"/>
              </a:rPr>
              <a:t>احترام بعضنا البعض من خلال استخدام اللغة اللائقة والمشجعة.</a:t>
            </a:r>
          </a:p>
          <a:p>
            <a:pPr marL="457200" marR="457200" indent="-457200" algn="r" rtl="1" fontAlgn="base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0" i="0" u="none" strike="noStrike" dirty="0">
                <a:solidFill>
                  <a:srgbClr val="253B94"/>
                </a:solidFill>
                <a:effectLst/>
                <a:latin typeface="+mj-lt"/>
              </a:rPr>
              <a:t>احترام </a:t>
            </a:r>
            <a:r>
              <a:rPr lang="ar-SA" sz="2800" b="0" i="0" u="none" strike="noStrike">
                <a:solidFill>
                  <a:srgbClr val="253B94"/>
                </a:solidFill>
                <a:effectLst/>
                <a:latin typeface="+mj-lt"/>
              </a:rPr>
              <a:t>مساعدين </a:t>
            </a:r>
            <a:r>
              <a:rPr lang="ar-SA" sz="2800">
                <a:solidFill>
                  <a:srgbClr val="253B94"/>
                </a:solidFill>
              </a:rPr>
              <a:t>القائد</a:t>
            </a:r>
            <a:r>
              <a:rPr lang="ar-SA" sz="2800" b="0" i="0" u="none" strike="noStrike">
                <a:solidFill>
                  <a:srgbClr val="253B94"/>
                </a:solidFill>
                <a:effectLst/>
                <a:latin typeface="+mj-lt"/>
              </a:rPr>
              <a:t> </a:t>
            </a:r>
            <a:r>
              <a:rPr lang="ar-SA" sz="2800" b="0" i="0" u="none" strike="noStrike" dirty="0">
                <a:solidFill>
                  <a:srgbClr val="253B94"/>
                </a:solidFill>
                <a:effectLst/>
                <a:latin typeface="+mj-lt"/>
              </a:rPr>
              <a:t>عندما يتكلمون ورفع الأيدي عند الرغبة في التحدث.</a:t>
            </a:r>
          </a:p>
          <a:p>
            <a:pPr marL="457200" marR="457200" indent="-457200" algn="r" rtl="1" fontAlgn="base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0" i="0" u="none" strike="noStrike" dirty="0">
                <a:solidFill>
                  <a:srgbClr val="253B94"/>
                </a:solidFill>
                <a:effectLst/>
                <a:latin typeface="+mj-lt"/>
              </a:rPr>
              <a:t>احترام السفينة والمحافظة على نظافتها.</a:t>
            </a:r>
          </a:p>
          <a:p>
            <a:pPr marL="457200" marR="457200" indent="-457200" algn="r" rtl="1" fontAlgn="base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0" i="0" u="none" strike="noStrike" dirty="0">
                <a:solidFill>
                  <a:srgbClr val="253B94"/>
                </a:solidFill>
                <a:effectLst/>
                <a:latin typeface="+mj-lt"/>
              </a:rPr>
              <a:t>احترام أملاك بعضنا البعض.</a:t>
            </a:r>
            <a:endParaRPr lang="en-US" sz="2800" b="0" i="0" u="none" strike="noStrike" dirty="0">
              <a:solidFill>
                <a:srgbClr val="253B94"/>
              </a:solidFill>
              <a:effectLst/>
              <a:latin typeface="+mj-lt"/>
            </a:endParaRPr>
          </a:p>
          <a:p>
            <a:pPr marL="457200" marR="457200" indent="-457200" algn="r" rtl="1" fontAlgn="base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SA" sz="2800" b="0" i="0" u="none" strike="noStrike" dirty="0">
                <a:solidFill>
                  <a:srgbClr val="253B94"/>
                </a:solidFill>
                <a:effectLst/>
                <a:latin typeface="+mj-lt"/>
              </a:rPr>
              <a:t>تكوين صداقات جديدة والاستمتاع بالوقت.</a:t>
            </a:r>
            <a:endParaRPr lang="en-US" sz="2800" dirty="0">
              <a:solidFill>
                <a:srgbClr val="253B94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9B3872-BE97-0E74-60F3-3BDDE2799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212" y="593808"/>
            <a:ext cx="1291233" cy="10851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3123EA-61F1-5782-8FD6-6CB028332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057" y="652500"/>
            <a:ext cx="1291233" cy="10851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1FC0EC-816F-8DC2-ACE2-0AEDADD28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310" y="4196861"/>
            <a:ext cx="2168495" cy="186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1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اللهُ هو خالقُ الموسيقى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والجبالِ والبحورِ العميقة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والنهارِ والليلِ وكلِّ دقيقة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هو خالقُ كلِّ شيءٍ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4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52530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813302" y="1539373"/>
            <a:ext cx="80229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القرار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(اللهُ خالقُ كلِّ شيءٍ) ٣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هو إلهي ويحبُّني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57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976139" y="472750"/>
            <a:ext cx="42397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فقرة الترانيم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48A9-4CE4-F918-E62C-655BF8B40230}"/>
              </a:ext>
            </a:extLst>
          </p:cNvPr>
          <p:cNvSpPr txBox="1"/>
          <p:nvPr/>
        </p:nvSpPr>
        <p:spPr>
          <a:xfrm>
            <a:off x="2886051" y="1716856"/>
            <a:ext cx="64198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i="0" u="none" strike="noStrike" dirty="0">
                <a:solidFill>
                  <a:srgbClr val="C00000"/>
                </a:solidFill>
                <a:effectLst/>
              </a:rPr>
              <a:t>ترنيمة: أنا كتير مميّز</a:t>
            </a:r>
            <a:endParaRPr lang="en-US" sz="6000" i="0" u="none" strike="noStrike" dirty="0">
              <a:solidFill>
                <a:srgbClr val="C00000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6AC06-132F-207D-9407-826B4F9BA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340" y="3429000"/>
            <a:ext cx="7708990" cy="2987070"/>
          </a:xfrm>
          <a:prstGeom prst="rect">
            <a:avLst/>
          </a:prstGeom>
        </p:spPr>
      </p:pic>
      <p:pic>
        <p:nvPicPr>
          <p:cNvPr id="3" name="- أنا كتير مميز">
            <a:hlinkClick r:id="" action="ppaction://media"/>
            <a:extLst>
              <a:ext uri="{FF2B5EF4-FFF2-40B4-BE49-F238E27FC236}">
                <a16:creationId xmlns:a16="http://schemas.microsoft.com/office/drawing/2014/main" id="{349117EF-566E-503B-55D5-14E0C0FBA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889" y="3216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084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34242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795014" y="2417047"/>
            <a:ext cx="8022956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أنا كتير مميّز بنظر الربّ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هوي اللّي خلقني بدقة وبحبّ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572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34242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813302" y="1539373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بيعرف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كل أفكاري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وكل كلمة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علساني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ناطر غيّر دربي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وافتحله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باب القلب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78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34242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813302" y="1539373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يسوع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بيحبّني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يسوع عارف اسمي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يسوع غيّرني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وعرّفني درب الحقّ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92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34242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795014" y="2417047"/>
            <a:ext cx="8022956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أنا كتير مميّز بنظر الربّ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هوي اللّي خلقني بدقة وبحبّ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688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34242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813302" y="1539373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بيعرف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كل أفكاري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وكل كلمة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علساني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ناطر غيّر دربي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وافتحله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باب القلب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28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34242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813302" y="1539373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(يسوع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بيحبّني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يسوع عارف اسمي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يسوع غيّرني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وعرّفني درب الحقّ)٢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595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34242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795014" y="2417047"/>
            <a:ext cx="8022956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أنا كتير مميّز بنظر الربّ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هوي اللّي خلقني بدقة وبحبّ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24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D311FB-BF8A-34FE-922D-CBEE24C5A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2651CC-6684-BB38-46EC-CB9FAB17EF6E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F4CB22-4718-860E-338C-B90C713B7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49" y="151661"/>
            <a:ext cx="10268677" cy="40509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F03FC2-B4AA-5E35-8168-F37C90C716B8}"/>
              </a:ext>
            </a:extLst>
          </p:cNvPr>
          <p:cNvSpPr txBox="1"/>
          <p:nvPr/>
        </p:nvSpPr>
        <p:spPr>
          <a:xfrm>
            <a:off x="3048828" y="324433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B" b="0" dirty="0">
                <a:effectLst/>
              </a:rPr>
              <a:t> </a:t>
            </a:r>
            <a:endParaRPr lang="en-L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C061D3-CD3B-1AC5-677B-748839B39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86448"/>
            <a:ext cx="12192000" cy="3371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BBDFF2-254D-05C4-35AE-134C7FCBE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520" y="1570991"/>
            <a:ext cx="3967790" cy="5308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296F25-6DDE-B9EA-A6C7-BCF96E4B67B9}"/>
              </a:ext>
            </a:extLst>
          </p:cNvPr>
          <p:cNvSpPr/>
          <p:nvPr/>
        </p:nvSpPr>
        <p:spPr>
          <a:xfrm>
            <a:off x="5283883" y="5533901"/>
            <a:ext cx="2086550" cy="119214"/>
          </a:xfrm>
          <a:prstGeom prst="rect">
            <a:avLst/>
          </a:prstGeom>
          <a:gradFill flip="none" rotWithShape="1">
            <a:gsLst>
              <a:gs pos="0">
                <a:srgbClr val="E3AB00">
                  <a:shade val="30000"/>
                  <a:satMod val="115000"/>
                </a:srgbClr>
              </a:gs>
              <a:gs pos="40000">
                <a:srgbClr val="E3AB00">
                  <a:shade val="67500"/>
                  <a:satMod val="115000"/>
                  <a:lumMod val="78041"/>
                  <a:alpha val="77674"/>
                </a:srgbClr>
              </a:gs>
              <a:gs pos="100000">
                <a:srgbClr val="E3AB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EEE765-AE41-1B69-DF6E-A5F9384A54B3}"/>
              </a:ext>
            </a:extLst>
          </p:cNvPr>
          <p:cNvSpPr txBox="1"/>
          <p:nvPr/>
        </p:nvSpPr>
        <p:spPr>
          <a:xfrm>
            <a:off x="3833459" y="376219"/>
            <a:ext cx="47402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تجميع </a:t>
            </a:r>
            <a:r>
              <a:rPr lang="en-US" sz="8000" b="1" i="0" u="none" strike="noStrike" dirty="0" err="1">
                <a:solidFill>
                  <a:srgbClr val="F2802B"/>
                </a:solidFill>
                <a:effectLst/>
              </a:rPr>
              <a:t>ال</a:t>
            </a:r>
            <a:r>
              <a:rPr lang="ar-SA" sz="8000" b="1" dirty="0">
                <a:solidFill>
                  <a:srgbClr val="F2802B"/>
                </a:solidFill>
              </a:rPr>
              <a:t>وقود</a:t>
            </a:r>
            <a:endParaRPr lang="en-LB" sz="13800" b="1" dirty="0">
              <a:solidFill>
                <a:srgbClr val="F280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5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 dir="ld"/>
      </p:transition>
    </mc:Choice>
    <mc:Fallback xmlns="">
      <p:transition spd="slow">
        <p:pull dir="ld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34242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813302" y="1539373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بيعرف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كل أفكاري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وكل كلمة </a:t>
            </a: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علساني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ناطر غيّر دربي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وافتحله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باب القلب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564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172536" y="593119"/>
            <a:ext cx="5883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لعبة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48A9-4CE4-F918-E62C-655BF8B40230}"/>
              </a:ext>
            </a:extLst>
          </p:cNvPr>
          <p:cNvSpPr txBox="1"/>
          <p:nvPr/>
        </p:nvSpPr>
        <p:spPr>
          <a:xfrm>
            <a:off x="3247445" y="1742016"/>
            <a:ext cx="58830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i="0" u="none" strike="noStrike" dirty="0">
                <a:solidFill>
                  <a:srgbClr val="C00000"/>
                </a:solidFill>
                <a:effectLst/>
              </a:rPr>
              <a:t>صح أم خطأ</a:t>
            </a:r>
            <a:endParaRPr lang="en-LB" sz="88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5945ED-6C5D-9438-A71D-B188292A5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399" y="2922312"/>
            <a:ext cx="62992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67865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805481" y="2264286"/>
            <a:ext cx="10617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6000" b="0" i="0" u="none" strike="noStrike" dirty="0">
                <a:solidFill>
                  <a:srgbClr val="253B94"/>
                </a:solidFill>
                <a:effectLst/>
                <a:latin typeface="Tajawal"/>
              </a:rPr>
              <a:t>بعض الكائنات البحرية تستخدم الحبر للهروب من الخطر. </a:t>
            </a:r>
            <a:endParaRPr lang="en-LB" sz="6000" dirty="0">
              <a:solidFill>
                <a:srgbClr val="253B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250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398056" y="5020293"/>
            <a:ext cx="11432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4000" b="0" i="0" u="none" strike="noStrike" dirty="0">
                <a:solidFill>
                  <a:srgbClr val="253B94"/>
                </a:solidFill>
                <a:effectLst/>
                <a:latin typeface="Tajawal"/>
              </a:rPr>
              <a:t> مثل الأخطبوط والحبار، اللذَين يطلقان حبر للتمويه والفرار!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D609EC-40CF-A07D-AB17-75CC8F3A5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691"/>
          <a:stretch/>
        </p:blipFill>
        <p:spPr>
          <a:xfrm>
            <a:off x="4561052" y="584200"/>
            <a:ext cx="3106058" cy="284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AB8D9F-32D9-1D0C-99E7-A00D28623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46" y="1149908"/>
            <a:ext cx="4204206" cy="3782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15751-E76F-EA88-6458-D6F7A01AF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6421" y="1430697"/>
            <a:ext cx="3413980" cy="34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397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671109" y="2901795"/>
            <a:ext cx="1088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6000" b="0" i="0" u="none" strike="noStrike" dirty="0">
                <a:solidFill>
                  <a:srgbClr val="253B94"/>
                </a:solidFill>
                <a:effectLst/>
                <a:latin typeface="Tajawal"/>
              </a:rPr>
              <a:t>توجد أنهار وبحيرات تحت سطح البحر. </a:t>
            </a:r>
            <a:endParaRPr lang="en-LB" sz="6000" dirty="0">
              <a:solidFill>
                <a:srgbClr val="253B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7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DF1C1-661F-DC9A-BAC4-3C3A10B45CEA}"/>
              </a:ext>
            </a:extLst>
          </p:cNvPr>
          <p:cNvSpPr txBox="1"/>
          <p:nvPr/>
        </p:nvSpPr>
        <p:spPr>
          <a:xfrm>
            <a:off x="633046" y="3952028"/>
            <a:ext cx="111310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5400" b="0" i="0" u="none" strike="noStrike" dirty="0">
                <a:solidFill>
                  <a:srgbClr val="253B94"/>
                </a:solidFill>
                <a:effectLst/>
                <a:latin typeface="Tajawal"/>
              </a:rPr>
              <a:t>تتكوّن عندما تتدفّق مياه مالحة أو عكرة بطريقة مختلفة تحت الماء، فتبدو كأنها أنهار وبحيرات.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420D28-2AE0-3E58-93CB-5A17320A51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691"/>
          <a:stretch/>
        </p:blipFill>
        <p:spPr>
          <a:xfrm>
            <a:off x="4561052" y="584200"/>
            <a:ext cx="3106058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57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45839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671109" y="1513408"/>
            <a:ext cx="1088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6000" b="0" i="0" u="none" strike="noStrike" dirty="0">
                <a:solidFill>
                  <a:srgbClr val="253B94"/>
                </a:solidFill>
                <a:effectLst/>
                <a:latin typeface="Tajawal"/>
              </a:rPr>
              <a:t>الدلافين يعتبر نوع من السمك</a:t>
            </a:r>
            <a:r>
              <a:rPr lang="en-US" sz="6000" b="0" i="0" u="none" strike="noStrike" dirty="0">
                <a:solidFill>
                  <a:srgbClr val="253B94"/>
                </a:solidFill>
                <a:effectLst/>
                <a:latin typeface="Tajawal"/>
              </a:rPr>
              <a:t>.</a:t>
            </a:r>
            <a:endParaRPr lang="en-LB" sz="6000" dirty="0">
              <a:solidFill>
                <a:srgbClr val="253B9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D5BFC4-D9AD-F323-8AF7-306246909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336" y="2529071"/>
            <a:ext cx="4197325" cy="365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071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DF1C1-661F-DC9A-BAC4-3C3A10B45CEA}"/>
              </a:ext>
            </a:extLst>
          </p:cNvPr>
          <p:cNvSpPr txBox="1"/>
          <p:nvPr/>
        </p:nvSpPr>
        <p:spPr>
          <a:xfrm>
            <a:off x="1135681" y="3930858"/>
            <a:ext cx="9956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4800" b="0" i="0" u="none" strike="noStrike" dirty="0">
                <a:solidFill>
                  <a:srgbClr val="253B94"/>
                </a:solidFill>
                <a:effectLst/>
                <a:latin typeface="Tajawal"/>
              </a:rPr>
              <a:t> الدلافين ليست من الأسماك! فهي تتنفس الهواء مثلنا، وتلد صغارها وتعتني بهم كما يفعل الإنسان.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CF0A6-43AA-9322-7466-3089480C4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84"/>
          <a:stretch/>
        </p:blipFill>
        <p:spPr>
          <a:xfrm>
            <a:off x="4356186" y="909914"/>
            <a:ext cx="3207283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326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671109" y="2679080"/>
            <a:ext cx="1088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6000" b="0" i="0" u="none" strike="noStrike" dirty="0">
                <a:solidFill>
                  <a:srgbClr val="253B94"/>
                </a:solidFill>
                <a:effectLst/>
                <a:latin typeface="Tajawal"/>
              </a:rPr>
              <a:t>بعض الأسماك تنام وعيونها مفتوحة!</a:t>
            </a:r>
            <a:endParaRPr lang="en-LB" sz="6000" dirty="0">
              <a:solidFill>
                <a:srgbClr val="253B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1867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664523" y="4307320"/>
            <a:ext cx="108629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4800" b="0" i="0" u="none" strike="noStrike" dirty="0">
                <a:solidFill>
                  <a:srgbClr val="253B94"/>
                </a:solidFill>
                <a:effectLst/>
                <a:latin typeface="Tajawal"/>
              </a:rPr>
              <a:t>بعض الأسماك تنام وعيونها مفتوحة، لأنّها لا تملك جفونًا مثل الإنسان.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D609EC-40CF-A07D-AB17-75CC8F3A5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691"/>
          <a:stretch/>
        </p:blipFill>
        <p:spPr>
          <a:xfrm>
            <a:off x="4782803" y="1110504"/>
            <a:ext cx="3106058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60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45839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172536" y="288547"/>
            <a:ext cx="5883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ألعاب كسر الجليد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48A9-4CE4-F918-E62C-655BF8B40230}"/>
              </a:ext>
            </a:extLst>
          </p:cNvPr>
          <p:cNvSpPr txBox="1"/>
          <p:nvPr/>
        </p:nvSpPr>
        <p:spPr>
          <a:xfrm>
            <a:off x="3217549" y="1445250"/>
            <a:ext cx="58830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i="0" u="none" strike="noStrike" dirty="0">
                <a:solidFill>
                  <a:srgbClr val="C00000"/>
                </a:solidFill>
                <a:effectLst/>
              </a:rPr>
              <a:t>لعبة: لم شمل</a:t>
            </a:r>
            <a:endParaRPr lang="en-LB" sz="88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771BAC-9FC1-1793-B0B4-4BD121CA5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3380" y="2884146"/>
            <a:ext cx="4004555" cy="34885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AC1CE9-2C63-CCE2-DF3F-6B5332FAF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64" y="485323"/>
            <a:ext cx="1981113" cy="32724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B8F061-50AC-84AF-2F65-1D961605D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5820" y="1705431"/>
            <a:ext cx="7201271" cy="46272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206F02-7554-EEFD-127F-BEDA7F6B60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7935" y="4733349"/>
            <a:ext cx="2663379" cy="169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5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671109" y="2679080"/>
            <a:ext cx="1088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6000" b="0" i="0" u="none" strike="noStrike" dirty="0">
                <a:solidFill>
                  <a:srgbClr val="253B94"/>
                </a:solidFill>
                <a:effectLst/>
                <a:latin typeface="Tajawal"/>
              </a:rPr>
              <a:t>أصداف البحر هي بيوت حيوانات صغيرة!</a:t>
            </a:r>
            <a:endParaRPr lang="en-LB" sz="6000" dirty="0">
              <a:solidFill>
                <a:srgbClr val="253B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37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664523" y="3475418"/>
            <a:ext cx="10862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LB" sz="4800" b="0" i="0" u="none" strike="noStrike" dirty="0">
                <a:solidFill>
                  <a:srgbClr val="253B94"/>
                </a:solidFill>
                <a:effectLst/>
                <a:latin typeface="Tajawal"/>
              </a:rPr>
              <a:t>مثل الحلزونات البحرية التي تختبئ داخلها.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D609EC-40CF-A07D-AB17-75CC8F3A5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691"/>
          <a:stretch/>
        </p:blipFill>
        <p:spPr>
          <a:xfrm>
            <a:off x="4782803" y="600550"/>
            <a:ext cx="3106058" cy="284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76AF94-6A14-BA04-AC74-DDC768817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354" y="4590663"/>
            <a:ext cx="5335291" cy="166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188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4882B-D806-3235-7FE6-63EAF9547C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11"/>
          <a:stretch/>
        </p:blipFill>
        <p:spPr>
          <a:xfrm>
            <a:off x="1407042" y="86284"/>
            <a:ext cx="9414077" cy="66854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0849C1-651F-6B2F-0422-FBFA60F762DC}"/>
              </a:ext>
            </a:extLst>
          </p:cNvPr>
          <p:cNvSpPr txBox="1"/>
          <p:nvPr/>
        </p:nvSpPr>
        <p:spPr>
          <a:xfrm>
            <a:off x="1568186" y="451228"/>
            <a:ext cx="90556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i="0" u="none" strike="noStrike" dirty="0" err="1">
                <a:solidFill>
                  <a:srgbClr val="F2802B"/>
                </a:solidFill>
                <a:effectLst/>
              </a:rPr>
              <a:t>ا</a:t>
            </a:r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لقصة الكتابيّة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45C0F5-258F-9116-DBE7-CAEC751DE760}"/>
              </a:ext>
            </a:extLst>
          </p:cNvPr>
          <p:cNvSpPr txBox="1"/>
          <p:nvPr/>
        </p:nvSpPr>
        <p:spPr>
          <a:xfrm>
            <a:off x="2314824" y="1774667"/>
            <a:ext cx="7562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i="0" u="none" strike="noStrike" dirty="0" err="1">
                <a:solidFill>
                  <a:srgbClr val="C00000"/>
                </a:solidFill>
                <a:effectLst/>
              </a:rPr>
              <a:t>ت</a:t>
            </a:r>
            <a:r>
              <a:rPr lang="ar-SA" sz="6000" i="0" u="none" strike="noStrike" dirty="0" err="1">
                <a:solidFill>
                  <a:srgbClr val="C00000"/>
                </a:solidFill>
                <a:effectLst/>
              </a:rPr>
              <a:t>هدئة</a:t>
            </a:r>
            <a:r>
              <a:rPr lang="ar-SA" sz="6000" i="0" u="none" strike="noStrike" dirty="0">
                <a:solidFill>
                  <a:srgbClr val="C00000"/>
                </a:solidFill>
                <a:effectLst/>
              </a:rPr>
              <a:t> العاصفة</a:t>
            </a:r>
            <a:endParaRPr lang="en-LB" sz="8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9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0849C1-651F-6B2F-0422-FBFA60F762DC}"/>
              </a:ext>
            </a:extLst>
          </p:cNvPr>
          <p:cNvSpPr txBox="1"/>
          <p:nvPr/>
        </p:nvSpPr>
        <p:spPr>
          <a:xfrm>
            <a:off x="1568186" y="451228"/>
            <a:ext cx="90556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نقل السفينة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6D8A86-B96A-F68B-1BB1-BC1C4D4B4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149" y="1950811"/>
            <a:ext cx="6042861" cy="389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1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972763-A9E8-A48D-FCC5-16D59BC77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7286"/>
            <a:ext cx="12326815" cy="875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9893DF-1C6E-6663-F2AB-E96AC0624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69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8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0E1AD0-669F-E09D-A79F-C253A7C93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754"/>
            <a:ext cx="12192000" cy="864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3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A21DFD-7C68-98B1-EE71-D31B4F00A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7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0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D19080-1703-48A8-3359-B4143F5C7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69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7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72A2E0-99F3-6195-31CB-8CB65931E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70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1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172536" y="323441"/>
            <a:ext cx="5883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ألعاب كسر الجليد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48A9-4CE4-F918-E62C-655BF8B40230}"/>
              </a:ext>
            </a:extLst>
          </p:cNvPr>
          <p:cNvSpPr txBox="1"/>
          <p:nvPr/>
        </p:nvSpPr>
        <p:spPr>
          <a:xfrm>
            <a:off x="3217549" y="1509418"/>
            <a:ext cx="58830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i="0" u="none" strike="noStrike" dirty="0">
                <a:solidFill>
                  <a:srgbClr val="C00000"/>
                </a:solidFill>
                <a:effectLst/>
              </a:rPr>
              <a:t>لعبة: ”من القائد؟"</a:t>
            </a:r>
            <a:endParaRPr lang="en-LB" sz="88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F421C-6670-7209-347D-2F4AC216D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201" y="2305816"/>
            <a:ext cx="4813595" cy="452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07588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172536" y="924190"/>
            <a:ext cx="5883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i="0" u="none" strike="noStrike" dirty="0" err="1">
                <a:solidFill>
                  <a:srgbClr val="F2802B"/>
                </a:solidFill>
                <a:effectLst/>
              </a:rPr>
              <a:t>من</a:t>
            </a:r>
            <a:r>
              <a:rPr lang="ar-SA" sz="8000" b="1" i="0" u="none" strike="noStrike" dirty="0" err="1">
                <a:solidFill>
                  <a:srgbClr val="F2802B"/>
                </a:solidFill>
                <a:effectLst/>
              </a:rPr>
              <a:t>اقشة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BC5B6-AE71-DC32-8326-1415E46D2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381" y="2423773"/>
            <a:ext cx="73914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66627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38ED0E-DE92-576F-E5F0-2646ED776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546" y="130037"/>
            <a:ext cx="6676905" cy="6665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4034866" y="2015123"/>
            <a:ext cx="41584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i="0" u="none" strike="noStrike" dirty="0" err="1">
                <a:solidFill>
                  <a:srgbClr val="F2802B"/>
                </a:solidFill>
                <a:effectLst/>
              </a:rPr>
              <a:t>وس</a:t>
            </a:r>
            <a:r>
              <a:rPr lang="ar-SA" sz="8000" b="1" i="0" u="none" strike="noStrike" dirty="0" err="1">
                <a:solidFill>
                  <a:srgbClr val="F2802B"/>
                </a:solidFill>
                <a:effectLst/>
              </a:rPr>
              <a:t>يلة</a:t>
            </a:r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 الإيضاح</a:t>
            </a:r>
            <a:endParaRPr lang="en-LB" sz="13800" b="1" dirty="0">
              <a:solidFill>
                <a:srgbClr val="F280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88879"/>
      </p:ext>
    </p:extLst>
  </p:cSld>
  <p:clrMapOvr>
    <a:masterClrMapping/>
  </p:clrMapOvr>
  <p:transition spd="slow">
    <p:push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34F5D-E390-6CFF-FA6F-21D968C89500}"/>
              </a:ext>
            </a:extLst>
          </p:cNvPr>
          <p:cNvSpPr txBox="1"/>
          <p:nvPr/>
        </p:nvSpPr>
        <p:spPr>
          <a:xfrm>
            <a:off x="4624754" y="4469734"/>
            <a:ext cx="27213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defTabSz="914400" rtl="1" eaLnBrk="1" latinLnBrk="0" hangingPunct="1"/>
            <a:r>
              <a:rPr lang="ar-SA" sz="4000" b="0" i="0" u="none" strike="noStrike" dirty="0">
                <a:solidFill>
                  <a:srgbClr val="253B94"/>
                </a:solidFill>
                <a:effectLst/>
                <a:latin typeface="Tajawal"/>
              </a:rPr>
              <a:t>مزمور ٤٦ : ١</a:t>
            </a:r>
            <a:endParaRPr lang="ar-LB" sz="4000" b="0" i="0" u="none" strike="noStrike" dirty="0">
              <a:solidFill>
                <a:srgbClr val="253B94"/>
              </a:solidFill>
              <a:effectLst/>
              <a:latin typeface="Tajaw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0849C1-651F-6B2F-0422-FBFA60F762DC}"/>
              </a:ext>
            </a:extLst>
          </p:cNvPr>
          <p:cNvSpPr txBox="1"/>
          <p:nvPr/>
        </p:nvSpPr>
        <p:spPr>
          <a:xfrm>
            <a:off x="3172536" y="593119"/>
            <a:ext cx="5883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آية الحفظ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5BC803-F137-49C0-6B42-F1DFDF571DFA}"/>
              </a:ext>
            </a:extLst>
          </p:cNvPr>
          <p:cNvSpPr txBox="1"/>
          <p:nvPr/>
        </p:nvSpPr>
        <p:spPr>
          <a:xfrm>
            <a:off x="1918188" y="2136338"/>
            <a:ext cx="85527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5400" i="0" u="none" strike="noStrike" dirty="0">
                <a:solidFill>
                  <a:srgbClr val="C00000"/>
                </a:solidFill>
                <a:effectLst/>
              </a:rPr>
              <a:t>"اللهُ لَنَا مَلْجَأٌ وَقُوَّةٌ. عَوْنًا فِي الضِّيْقَاتِ وُجِدَ شَدِيدًا".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856618-897D-9003-1FD8-1D564DA4E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28" y="354678"/>
            <a:ext cx="1995804" cy="610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4016785" y="640411"/>
            <a:ext cx="41584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لعبة الآية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F98AEC-91F7-C49E-F07D-7A47C346A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803" y="1881123"/>
            <a:ext cx="5096556" cy="467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52058"/>
      </p:ext>
    </p:extLst>
  </p:cSld>
  <p:clrMapOvr>
    <a:masterClrMapping/>
  </p:clrMapOvr>
  <p:transition spd="slow">
    <p:push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4016785" y="640411"/>
            <a:ext cx="41584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فقرة التغذية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3D45-3158-116A-A885-DE5EDADDE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129" y="1963850"/>
            <a:ext cx="6291904" cy="452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07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E5B670E-1D0A-0DC1-4414-6D40EF4DB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88161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711985" y="618639"/>
            <a:ext cx="51489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i="0" u="none" strike="noStrike" dirty="0">
                <a:solidFill>
                  <a:srgbClr val="C00000"/>
                </a:solidFill>
                <a:effectLst/>
              </a:rPr>
              <a:t>وضعية </a:t>
            </a:r>
            <a:r>
              <a:rPr lang="ar-SA" sz="8000" i="0" u="none" strike="noStrike" dirty="0" err="1">
                <a:solidFill>
                  <a:srgbClr val="C00000"/>
                </a:solidFill>
                <a:effectLst/>
              </a:rPr>
              <a:t>البلانك</a:t>
            </a:r>
            <a:endParaRPr lang="en-LB" sz="13800" dirty="0">
              <a:solidFill>
                <a:srgbClr val="C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0CB01C-E926-18D3-BAF7-A128CCB55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1" t="51974"/>
          <a:stretch/>
        </p:blipFill>
        <p:spPr>
          <a:xfrm>
            <a:off x="470059" y="3463997"/>
            <a:ext cx="5529373" cy="16783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906973-7C06-2B53-8F31-57AEA22272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78"/>
          <a:stretch/>
        </p:blipFill>
        <p:spPr>
          <a:xfrm>
            <a:off x="6227738" y="2276781"/>
            <a:ext cx="5571354" cy="273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67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4016785" y="640411"/>
            <a:ext cx="45754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i="0" u="none" strike="noStrike">
                <a:solidFill>
                  <a:srgbClr val="F2802B"/>
                </a:solidFill>
                <a:effectLst/>
              </a:rPr>
              <a:t>أ</a:t>
            </a:r>
            <a:r>
              <a:rPr lang="ar-SA" sz="8000" b="1" dirty="0">
                <a:solidFill>
                  <a:srgbClr val="F2802B"/>
                </a:solidFill>
              </a:rPr>
              <a:t>لعاب متفرّقة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1317B-EAD0-A3D7-5317-6EF830DB1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87" y="1700405"/>
            <a:ext cx="10560224" cy="522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D311FB-BF8A-34FE-922D-CBEE24C5A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2651CC-6684-BB38-46EC-CB9FAB17EF6E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F4CB22-4718-860E-338C-B90C713B7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49" y="151661"/>
            <a:ext cx="10268677" cy="40509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F03FC2-B4AA-5E35-8168-F37C90C716B8}"/>
              </a:ext>
            </a:extLst>
          </p:cNvPr>
          <p:cNvSpPr txBox="1"/>
          <p:nvPr/>
        </p:nvSpPr>
        <p:spPr>
          <a:xfrm>
            <a:off x="3048828" y="324433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B" b="0" dirty="0">
                <a:effectLst/>
              </a:rPr>
              <a:t> </a:t>
            </a:r>
            <a:endParaRPr lang="en-L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C061D3-CD3B-1AC5-677B-748839B39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86448"/>
            <a:ext cx="12192000" cy="3371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BBDFF2-254D-05C4-35AE-134C7FCBE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520" y="1570991"/>
            <a:ext cx="3967790" cy="5308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296F25-6DDE-B9EA-A6C7-BCF96E4B67B9}"/>
              </a:ext>
            </a:extLst>
          </p:cNvPr>
          <p:cNvSpPr/>
          <p:nvPr/>
        </p:nvSpPr>
        <p:spPr>
          <a:xfrm>
            <a:off x="5283883" y="4691332"/>
            <a:ext cx="2086550" cy="961783"/>
          </a:xfrm>
          <a:prstGeom prst="rect">
            <a:avLst/>
          </a:prstGeom>
          <a:gradFill flip="none" rotWithShape="1">
            <a:gsLst>
              <a:gs pos="0">
                <a:srgbClr val="E3AB00">
                  <a:shade val="30000"/>
                  <a:satMod val="115000"/>
                </a:srgbClr>
              </a:gs>
              <a:gs pos="40000">
                <a:srgbClr val="E3AB00">
                  <a:shade val="67500"/>
                  <a:satMod val="115000"/>
                  <a:lumMod val="78041"/>
                  <a:alpha val="77674"/>
                </a:srgbClr>
              </a:gs>
              <a:gs pos="100000">
                <a:srgbClr val="E3AB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EEE765-AE41-1B69-DF6E-A5F9384A54B3}"/>
              </a:ext>
            </a:extLst>
          </p:cNvPr>
          <p:cNvSpPr txBox="1"/>
          <p:nvPr/>
        </p:nvSpPr>
        <p:spPr>
          <a:xfrm>
            <a:off x="3833459" y="376219"/>
            <a:ext cx="47402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تجميع الوقود</a:t>
            </a:r>
            <a:endParaRPr lang="en-LB" sz="13800" b="1" dirty="0">
              <a:solidFill>
                <a:srgbClr val="F280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91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148453" y="656177"/>
            <a:ext cx="59312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i="0" u="none" strike="noStrike" dirty="0" err="1">
                <a:solidFill>
                  <a:srgbClr val="F2802B"/>
                </a:solidFill>
                <a:effectLst/>
              </a:rPr>
              <a:t>ن</a:t>
            </a:r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شاط الزجاجة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14C7E5-8774-C2AF-B62A-9B88790D0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289" y="4542546"/>
            <a:ext cx="5491736" cy="2622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23CD79-ED38-E6A3-E63B-94D54CD33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131" y="1711602"/>
            <a:ext cx="5491736" cy="472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F307EB-1912-98E6-047A-B21281B3E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E1662E-4BE0-C4B1-C42E-5D989B9E1644}"/>
              </a:ext>
            </a:extLst>
          </p:cNvPr>
          <p:cNvSpPr txBox="1"/>
          <p:nvPr/>
        </p:nvSpPr>
        <p:spPr>
          <a:xfrm>
            <a:off x="3768313" y="405873"/>
            <a:ext cx="46553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نراكم قريباً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C68395-37AC-8B79-6A67-7536D07C1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29940"/>
            <a:ext cx="12192000" cy="17747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1B09A5-DB88-AA18-D534-603B5ABC284C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0AA482-5B30-06DF-78A1-439E0C2B3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7787" y="1142149"/>
            <a:ext cx="3401052" cy="5237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8B987A-2034-B8F5-D68B-23E16CCC5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599172" y="1210367"/>
            <a:ext cx="3401051" cy="51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3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D96A8-3F89-0AAA-D90F-E53B0987B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45839" y="-2667000"/>
            <a:ext cx="6900321" cy="1219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A0DF5-3B13-0989-AE19-D4E4430794AF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CD3A3-1BAD-A781-32CA-33A6AD587D57}"/>
              </a:ext>
            </a:extLst>
          </p:cNvPr>
          <p:cNvSpPr txBox="1"/>
          <p:nvPr/>
        </p:nvSpPr>
        <p:spPr>
          <a:xfrm>
            <a:off x="3976139" y="472750"/>
            <a:ext cx="42397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b="1" i="0" u="none" strike="noStrike" dirty="0">
                <a:solidFill>
                  <a:srgbClr val="F2802B"/>
                </a:solidFill>
                <a:effectLst/>
              </a:rPr>
              <a:t>فقرة الترانيم</a:t>
            </a:r>
            <a:endParaRPr lang="en-LB" sz="13800" b="1" dirty="0">
              <a:solidFill>
                <a:srgbClr val="F2802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F48A9-4CE4-F918-E62C-655BF8B40230}"/>
              </a:ext>
            </a:extLst>
          </p:cNvPr>
          <p:cNvSpPr txBox="1"/>
          <p:nvPr/>
        </p:nvSpPr>
        <p:spPr>
          <a:xfrm>
            <a:off x="3297539" y="1716856"/>
            <a:ext cx="563308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i="0" u="none" strike="noStrike" dirty="0">
                <a:solidFill>
                  <a:srgbClr val="C00000"/>
                </a:solidFill>
                <a:effectLst/>
              </a:rPr>
              <a:t>ترنيمة: رحلة ٢ عشرة</a:t>
            </a:r>
            <a:endParaRPr lang="en-US" sz="6000" i="0" u="none" strike="noStrike" dirty="0">
              <a:solidFill>
                <a:srgbClr val="C00000"/>
              </a:solidFill>
              <a:effectLst/>
            </a:endParaRPr>
          </a:p>
          <a:p>
            <a:pPr algn="ctr"/>
            <a:r>
              <a:rPr lang="ar-SA" sz="4400" i="0" u="none" strike="noStrike" dirty="0">
                <a:solidFill>
                  <a:srgbClr val="C00000"/>
                </a:solidFill>
                <a:effectLst/>
              </a:rPr>
              <a:t>(الجزء الرابع) </a:t>
            </a:r>
            <a:endParaRPr lang="en-LB" sz="88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006DAD-6352-41F1-DF93-4F35240C9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787" y="3677201"/>
            <a:ext cx="7708990" cy="2987070"/>
          </a:xfrm>
          <a:prstGeom prst="rect">
            <a:avLst/>
          </a:prstGeom>
        </p:spPr>
      </p:pic>
      <p:pic>
        <p:nvPicPr>
          <p:cNvPr id="2" name="Summer Camp Song Day 4">
            <a:hlinkClick r:id="" action="ppaction://media"/>
            <a:extLst>
              <a:ext uri="{FF2B5EF4-FFF2-40B4-BE49-F238E27FC236}">
                <a16:creationId xmlns:a16="http://schemas.microsoft.com/office/drawing/2014/main" id="{5221F6C4-3558-05AA-8309-2387D9B6D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414" y="1339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427250-6567-B347-7894-D691AD39BD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42B82A-2A22-D6E2-5E56-BDFAB677E2C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7DA5D-1F47-C468-839C-44BFA90673B7}"/>
              </a:ext>
            </a:extLst>
          </p:cNvPr>
          <p:cNvSpPr txBox="1"/>
          <p:nvPr/>
        </p:nvSpPr>
        <p:spPr>
          <a:xfrm>
            <a:off x="2084521" y="823253"/>
            <a:ext cx="8022956" cy="623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- القرار -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الله خالق الخليقة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وهوي معي كل دقيقة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 err="1">
                <a:solidFill>
                  <a:srgbClr val="253B94"/>
                </a:solidFill>
                <a:effectLst/>
                <a:latin typeface="+mj-lt"/>
              </a:rPr>
              <a:t>عندو</a:t>
            </a: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خطة حلوة كثير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 لحياتي بالحقيقة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endParaRPr lang="ar-SA" sz="5400" b="0" i="0" u="none" strike="noStrike" dirty="0">
              <a:solidFill>
                <a:srgbClr val="253B94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6205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3EAB6-D691-680B-51C1-EACDB541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567303" y="-1668028"/>
            <a:ext cx="13326605" cy="9430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21A20-B64B-D403-26A6-5BCDECEEB610}"/>
              </a:ext>
            </a:extLst>
          </p:cNvPr>
          <p:cNvSpPr txBox="1"/>
          <p:nvPr/>
        </p:nvSpPr>
        <p:spPr>
          <a:xfrm>
            <a:off x="1968285" y="1338642"/>
            <a:ext cx="8022956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لما بطيع أنا ربحان       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وربّي بيكون عني رضيان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ولما بمسك إيد يسوع           </a:t>
            </a:r>
          </a:p>
          <a:p>
            <a:pPr marR="457200" algn="ctr" rtl="1" fontAlgn="base">
              <a:spcBef>
                <a:spcPts val="1200"/>
              </a:spcBef>
              <a:spcAft>
                <a:spcPts val="600"/>
              </a:spcAft>
            </a:pPr>
            <a:r>
              <a:rPr lang="ar-SA" sz="5400" b="0" i="0" u="none" strike="noStrike" dirty="0">
                <a:solidFill>
                  <a:srgbClr val="253B94"/>
                </a:solidFill>
                <a:effectLst/>
                <a:latin typeface="+mj-lt"/>
              </a:rPr>
              <a:t>بكون قلبي كثير فرحان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20AE8-A32B-A820-45BB-707E8CD30849}"/>
              </a:ext>
            </a:extLst>
          </p:cNvPr>
          <p:cNvSpPr/>
          <p:nvPr/>
        </p:nvSpPr>
        <p:spPr>
          <a:xfrm>
            <a:off x="185980" y="154983"/>
            <a:ext cx="11856203" cy="6509288"/>
          </a:xfrm>
          <a:prstGeom prst="rect">
            <a:avLst/>
          </a:prstGeom>
          <a:noFill/>
          <a:ln w="28575">
            <a:solidFill>
              <a:srgbClr val="F2802B"/>
            </a:solidFill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95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709</Words>
  <Application>Microsoft Macintosh PowerPoint</Application>
  <PresentationFormat>Widescreen</PresentationFormat>
  <Paragraphs>175</Paragraphs>
  <Slides>69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Arial</vt:lpstr>
      <vt:lpstr>Calibri</vt:lpstr>
      <vt:lpstr>Calibri Light</vt:lpstr>
      <vt:lpstr>Tajawal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Saba</dc:creator>
  <cp:lastModifiedBy>New Heights</cp:lastModifiedBy>
  <cp:revision>43</cp:revision>
  <dcterms:created xsi:type="dcterms:W3CDTF">2025-05-29T06:22:21Z</dcterms:created>
  <dcterms:modified xsi:type="dcterms:W3CDTF">2025-07-04T05:33:12Z</dcterms:modified>
</cp:coreProperties>
</file>